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73" r:id="rId3"/>
    <p:sldId id="271" r:id="rId4"/>
    <p:sldId id="266" r:id="rId5"/>
    <p:sldId id="267" r:id="rId6"/>
    <p:sldId id="268" r:id="rId7"/>
    <p:sldId id="269" r:id="rId8"/>
    <p:sldId id="270" r:id="rId9"/>
    <p:sldId id="27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17600" y="762000"/>
            <a:ext cx="10160000" cy="2838450"/>
          </a:xfrm>
        </p:spPr>
        <p:txBody>
          <a:bodyPr/>
          <a:lstStyle>
            <a:lvl1pPr>
              <a:defRPr sz="6600" b="0"/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10485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17600" y="3810000"/>
            <a:ext cx="10160000" cy="1752600"/>
          </a:xfrm>
        </p:spPr>
        <p:txBody>
          <a:bodyPr/>
          <a:lstStyle>
            <a:lvl1pPr marL="0" indent="0">
              <a:buFontTx/>
              <a:buNone/>
              <a:defRPr sz="4000"/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</a:p>
        </p:txBody>
      </p:sp>
      <p:sp>
        <p:nvSpPr>
          <p:cNvPr id="1048583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584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585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011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895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89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89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89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134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3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5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884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5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88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88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88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431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8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68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68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19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9" name="Title 1"/>
          <p:cNvSpPr>
            <a:spLocks noGrp="1"/>
          </p:cNvSpPr>
          <p:nvPr>
            <p:ph type="title"/>
          </p:nvPr>
        </p:nvSpPr>
        <p:spPr>
          <a:xfrm>
            <a:off x="831851" y="1709745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900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70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90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90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90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0343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686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6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87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6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68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68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69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140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5" name="Title 1"/>
          <p:cNvSpPr>
            <a:spLocks noGrp="1"/>
          </p:cNvSpPr>
          <p:nvPr>
            <p:ph type="title"/>
          </p:nvPr>
        </p:nvSpPr>
        <p:spPr>
          <a:xfrm>
            <a:off x="840317" y="365129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76" name="Text Placeholder 2"/>
          <p:cNvSpPr>
            <a:spLocks noGrp="1"/>
          </p:cNvSpPr>
          <p:nvPr>
            <p:ph type="body" idx="1"/>
          </p:nvPr>
        </p:nvSpPr>
        <p:spPr>
          <a:xfrm>
            <a:off x="840319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77" name="Content Placeholder 3"/>
          <p:cNvSpPr>
            <a:spLocks noGrp="1"/>
          </p:cNvSpPr>
          <p:nvPr>
            <p:ph sz="half" idx="2"/>
          </p:nvPr>
        </p:nvSpPr>
        <p:spPr>
          <a:xfrm>
            <a:off x="840319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7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79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8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78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78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627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2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72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72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511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61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61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956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8" name="Title 1"/>
          <p:cNvSpPr>
            <a:spLocks noGrp="1"/>
          </p:cNvSpPr>
          <p:nvPr>
            <p:ph type="title"/>
          </p:nvPr>
        </p:nvSpPr>
        <p:spPr>
          <a:xfrm>
            <a:off x="840322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889" name="Content Placeholder 2"/>
          <p:cNvSpPr>
            <a:spLocks noGrp="1"/>
          </p:cNvSpPr>
          <p:nvPr>
            <p:ph idx="1"/>
          </p:nvPr>
        </p:nvSpPr>
        <p:spPr>
          <a:xfrm>
            <a:off x="5183717" y="987432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890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22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89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89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89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192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7" name="Title 1"/>
          <p:cNvSpPr>
            <a:spLocks noGrp="1"/>
          </p:cNvSpPr>
          <p:nvPr>
            <p:ph type="title"/>
          </p:nvPr>
        </p:nvSpPr>
        <p:spPr>
          <a:xfrm>
            <a:off x="840322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878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32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048879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22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88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88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88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520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CCCCFF"/>
            </a:gs>
            <a:gs pos="100000">
              <a:srgbClr val="666699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4857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6"/>
            <a:ext cx="10972800" cy="45259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4857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600"/>
            </a:lvl1pPr>
          </a:lstStyle>
          <a:p>
            <a:fld id="{22E7F399-D38D-4B0B-83E1-AFCA9CD99C56}" type="datetimeFigureOut">
              <a:rPr lang="en-US" smtClean="0">
                <a:solidFill>
                  <a:srgbClr val="000000"/>
                </a:solidFill>
              </a:rPr>
              <a:pPr/>
              <a:t>4/20/2017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4857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600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4858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600"/>
            </a:lvl1pPr>
          </a:lstStyle>
          <a:p>
            <a:fld id="{D8382D0E-2F55-4AB7-BEA3-E5DD5C16EE7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230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6627" y="0"/>
            <a:ext cx="8915399" cy="2262781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10000"/>
                  </a:schemeClr>
                </a:solidFill>
                <a:latin typeface="Algerian" panose="04020705040A02060702" pitchFamily="82" charset="0"/>
              </a:rPr>
              <a:t>KauN banega crorepati</a:t>
            </a:r>
            <a:endParaRPr lang="en-US" dirty="0">
              <a:solidFill>
                <a:schemeClr val="accent1">
                  <a:lumMod val="1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7732" y="5120324"/>
            <a:ext cx="9787944" cy="1133341"/>
          </a:xfrm>
        </p:spPr>
        <p:txBody>
          <a:bodyPr>
            <a:noAutofit/>
          </a:bodyPr>
          <a:lstStyle/>
          <a:p>
            <a:r>
              <a:rPr lang="en-US" sz="2000" i="1" dirty="0" smtClean="0"/>
              <a:t>                                                                      Created </a:t>
            </a:r>
            <a:r>
              <a:rPr lang="en-US" sz="2000" i="1" dirty="0"/>
              <a:t>By : </a:t>
            </a:r>
            <a:endParaRPr lang="en-US" sz="2000" i="1" dirty="0" smtClean="0"/>
          </a:p>
          <a:p>
            <a:r>
              <a:rPr lang="en-US" sz="2000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                                                                </a:t>
            </a:r>
            <a:r>
              <a:rPr lang="en-US" sz="2400" dirty="0" smtClean="0">
                <a:solidFill>
                  <a:schemeClr val="accent1">
                    <a:lumMod val="10000"/>
                  </a:schemeClr>
                </a:solidFill>
              </a:rPr>
              <a:t>Priyansh Agrawal (2014UCP1388)</a:t>
            </a:r>
            <a:br>
              <a:rPr lang="en-US" sz="2400" dirty="0" smtClean="0">
                <a:solidFill>
                  <a:schemeClr val="accent1">
                    <a:lumMod val="10000"/>
                  </a:schemeClr>
                </a:solidFill>
              </a:rPr>
            </a:br>
            <a:r>
              <a:rPr lang="en-US" sz="2400" dirty="0" smtClean="0">
                <a:solidFill>
                  <a:schemeClr val="accent1">
                    <a:lumMod val="10000"/>
                  </a:schemeClr>
                </a:solidFill>
              </a:rPr>
              <a:t>                                                         Shubham Singhal (2014UCP1420)</a:t>
            </a:r>
          </a:p>
          <a:p>
            <a:r>
              <a:rPr 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000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                                        </a:t>
            </a:r>
            <a:endParaRPr lang="en-US" sz="20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31164" y="2389517"/>
            <a:ext cx="53035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400" b="1" dirty="0" smtClean="0">
                <a:solidFill>
                  <a:srgbClr val="BBE0E3">
                    <a:lumMod val="10000"/>
                  </a:srgbClr>
                </a:solidFill>
              </a:rPr>
              <a:t>Advance Programming Lab Project</a:t>
            </a:r>
            <a:endParaRPr lang="en-US" sz="2400" b="1" dirty="0">
              <a:solidFill>
                <a:srgbClr val="BBE0E3">
                  <a:lumMod val="10000"/>
                </a:srgb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54" y="3336004"/>
            <a:ext cx="5822830" cy="327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7786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34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064210"/>
              </p:ext>
            </p:extLst>
          </p:nvPr>
        </p:nvGraphicFramePr>
        <p:xfrm>
          <a:off x="2032000" y="719666"/>
          <a:ext cx="8128000" cy="2966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Functions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Work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LoadImage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Load the images into buffer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key_func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use</a:t>
                      </a:r>
                      <a:r>
                        <a:rPr lang="en-US" baseline="0" dirty="0" smtClean="0"/>
                        <a:t> different keys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draw_option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Draws option on screen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audiencePoll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Lifeline function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fiftyFifty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Lifeline function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createSubWindow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Create a pop-up on screen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show the timer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3438595"/>
              </p:ext>
            </p:extLst>
          </p:nvPr>
        </p:nvGraphicFramePr>
        <p:xfrm>
          <a:off x="2032000" y="3686386"/>
          <a:ext cx="8128000" cy="2961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064000"/>
                <a:gridCol w="406400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playSound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For background music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mouseline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use the mouse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idle3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load the question window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display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Display on screen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show_menu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show menu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show_background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show background images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work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implement user functionality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752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Window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42" y="1288196"/>
            <a:ext cx="9411124" cy="5293757"/>
          </a:xfrm>
        </p:spPr>
      </p:pic>
    </p:spTree>
    <p:extLst>
      <p:ext uri="{BB962C8B-B14F-4D97-AF65-F5344CB8AC3E}">
        <p14:creationId xmlns:p14="http://schemas.microsoft.com/office/powerpoint/2010/main" val="75739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score  Window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64" y="1316399"/>
            <a:ext cx="9394165" cy="5284218"/>
          </a:xfrm>
        </p:spPr>
      </p:pic>
    </p:spTree>
    <p:extLst>
      <p:ext uri="{BB962C8B-B14F-4D97-AF65-F5344CB8AC3E}">
        <p14:creationId xmlns:p14="http://schemas.microsoft.com/office/powerpoint/2010/main" val="717096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Tips to Play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82" y="1275301"/>
            <a:ext cx="9924798" cy="5582699"/>
          </a:xfrm>
        </p:spPr>
      </p:pic>
    </p:spTree>
    <p:extLst>
      <p:ext uri="{BB962C8B-B14F-4D97-AF65-F5344CB8AC3E}">
        <p14:creationId xmlns:p14="http://schemas.microsoft.com/office/powerpoint/2010/main" val="214420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083" y="0"/>
            <a:ext cx="10972800" cy="1143000"/>
          </a:xfrm>
        </p:spPr>
        <p:txBody>
          <a:bodyPr/>
          <a:lstStyle/>
          <a:p>
            <a:r>
              <a:rPr lang="en-US" dirty="0" smtClean="0"/>
              <a:t>Question Window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54" y="1034465"/>
            <a:ext cx="10271478" cy="5777707"/>
          </a:xfrm>
        </p:spPr>
      </p:pic>
    </p:spTree>
    <p:extLst>
      <p:ext uri="{BB962C8B-B14F-4D97-AF65-F5344CB8AC3E}">
        <p14:creationId xmlns:p14="http://schemas.microsoft.com/office/powerpoint/2010/main" val="364850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Lifelines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50" y="2018582"/>
            <a:ext cx="5872007" cy="3805657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175" y="2018582"/>
            <a:ext cx="5667554" cy="380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9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Clicking </a:t>
            </a:r>
            <a:r>
              <a:rPr lang="en-US" dirty="0"/>
              <a:t>W</a:t>
            </a:r>
            <a:r>
              <a:rPr lang="en-US" dirty="0" smtClean="0"/>
              <a:t>rong Option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55144"/>
            <a:ext cx="9667629" cy="5438042"/>
          </a:xfrm>
        </p:spPr>
      </p:pic>
    </p:spTree>
    <p:extLst>
      <p:ext uri="{BB962C8B-B14F-4D97-AF65-F5344CB8AC3E}">
        <p14:creationId xmlns:p14="http://schemas.microsoft.com/office/powerpoint/2010/main" val="370144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Answering every Question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97" y="1298274"/>
            <a:ext cx="9460595" cy="5321585"/>
          </a:xfrm>
        </p:spPr>
      </p:pic>
    </p:spTree>
    <p:extLst>
      <p:ext uri="{BB962C8B-B14F-4D97-AF65-F5344CB8AC3E}">
        <p14:creationId xmlns:p14="http://schemas.microsoft.com/office/powerpoint/2010/main" val="171685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ovelyLavender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107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Algerian</vt:lpstr>
      <vt:lpstr>Arial</vt:lpstr>
      <vt:lpstr>LovelyLavender</vt:lpstr>
      <vt:lpstr>KauN banega crorepati</vt:lpstr>
      <vt:lpstr>PowerPoint Presentation</vt:lpstr>
      <vt:lpstr>Starting Window</vt:lpstr>
      <vt:lpstr>High score  Window</vt:lpstr>
      <vt:lpstr>Tips to Play</vt:lpstr>
      <vt:lpstr>Question Window</vt:lpstr>
      <vt:lpstr>Use of Lifelines </vt:lpstr>
      <vt:lpstr>Clicking Wrong Option</vt:lpstr>
      <vt:lpstr>On Answering every Question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KauN banega crorepati</dc:title>
  <dc:creator>Shubham Singhal</dc:creator>
  <cp:lastModifiedBy>Shubham Singhal</cp:lastModifiedBy>
  <cp:revision>17</cp:revision>
  <dcterms:created xsi:type="dcterms:W3CDTF">2017-03-29T12:35:06Z</dcterms:created>
  <dcterms:modified xsi:type="dcterms:W3CDTF">2017-04-20T06:49:35Z</dcterms:modified>
</cp:coreProperties>
</file>

<file path=docProps/thumbnail.jpeg>
</file>